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3" r:id="rId8"/>
    <p:sldId id="265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9C114-8E8D-4287-98D2-72F1BFC11C29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15D1-4BD7-41B9-8C0B-8B320D167B6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république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république romaine</a:t>
            </a:r>
          </a:p>
          <a:p>
            <a:pPr>
              <a:buNone/>
            </a:pPr>
            <a:r>
              <a:rPr lang="fr-FR" dirty="0" smtClean="0"/>
              <a:t>509-27 avant JC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Vème République</a:t>
            </a:r>
          </a:p>
          <a:p>
            <a:pPr>
              <a:buNone/>
            </a:pPr>
            <a:r>
              <a:rPr lang="fr-FR" dirty="0" smtClean="0"/>
              <a:t>1958-2016…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SPQ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3131840" cy="2088913"/>
          </a:xfrm>
          <a:prstGeom prst="rect">
            <a:avLst/>
          </a:prstGeom>
        </p:spPr>
      </p:pic>
      <p:pic>
        <p:nvPicPr>
          <p:cNvPr id="7" name="Image 6" descr="République française dev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3716024" cy="21882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Être citoyen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république romaine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Vème République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citoyen romain des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4248472" cy="2232107"/>
          </a:xfrm>
          <a:prstGeom prst="rect">
            <a:avLst/>
          </a:prstGeom>
        </p:spPr>
      </p:pic>
      <p:pic>
        <p:nvPicPr>
          <p:cNvPr id="7" name="Image 6" descr="citoyen frança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564904"/>
            <a:ext cx="3568786" cy="2049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Être élu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république romaine</a:t>
            </a:r>
          </a:p>
          <a:p>
            <a:pPr lvl="1"/>
            <a:r>
              <a:rPr lang="fr-FR" dirty="0" smtClean="0"/>
              <a:t>Les patriciens et le cursus </a:t>
            </a:r>
            <a:r>
              <a:rPr lang="fr-FR" dirty="0" err="1" smtClean="0"/>
              <a:t>honorum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Vème République</a:t>
            </a:r>
          </a:p>
          <a:p>
            <a:endParaRPr lang="fr-FR" dirty="0"/>
          </a:p>
        </p:txBody>
      </p:sp>
      <p:pic>
        <p:nvPicPr>
          <p:cNvPr id="7" name="Image 6" descr="cursus hono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068960"/>
            <a:ext cx="3240360" cy="3240360"/>
          </a:xfrm>
          <a:prstGeom prst="rect">
            <a:avLst/>
          </a:prstGeom>
        </p:spPr>
      </p:pic>
      <p:pic>
        <p:nvPicPr>
          <p:cNvPr id="8" name="Image 7" descr="élus frança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3679743" cy="32445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Sénat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république romaine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Vème République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curie 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063809" cy="2952328"/>
          </a:xfrm>
          <a:prstGeom prst="rect">
            <a:avLst/>
          </a:prstGeom>
        </p:spPr>
      </p:pic>
      <p:pic>
        <p:nvPicPr>
          <p:cNvPr id="8" name="Image 7" descr="sénat 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64904"/>
            <a:ext cx="4681728" cy="3049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curie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L’assemblée sénatoriale</a:t>
            </a:r>
          </a:p>
          <a:p>
            <a:endParaRPr lang="fr-FR" dirty="0"/>
          </a:p>
        </p:txBody>
      </p:sp>
      <p:pic>
        <p:nvPicPr>
          <p:cNvPr id="5" name="Image 4" descr="curie 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3935441" cy="2451964"/>
          </a:xfrm>
          <a:prstGeom prst="rect">
            <a:avLst/>
          </a:prstGeom>
        </p:spPr>
      </p:pic>
      <p:pic>
        <p:nvPicPr>
          <p:cNvPr id="6" name="Image 5" descr="sénat 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697216" cy="24624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sénateurs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république romaine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La Vème République</a:t>
            </a:r>
          </a:p>
          <a:p>
            <a:endParaRPr lang="fr-FR" dirty="0"/>
          </a:p>
        </p:txBody>
      </p:sp>
      <p:pic>
        <p:nvPicPr>
          <p:cNvPr id="6" name="Image 5" descr="discussion au sé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3251505" cy="2636912"/>
          </a:xfrm>
          <a:prstGeom prst="rect">
            <a:avLst/>
          </a:prstGeom>
        </p:spPr>
      </p:pic>
      <p:pic>
        <p:nvPicPr>
          <p:cNvPr id="7" name="Image 6" descr="questions au gouvern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3491880" cy="261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missions</a:t>
            </a:r>
            <a:endParaRPr lang="fr-FR" dirty="0"/>
          </a:p>
        </p:txBody>
      </p:sp>
      <p:pic>
        <p:nvPicPr>
          <p:cNvPr id="5" name="Espace réservé du contenu 4" descr="projet de lo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6317" y="1600200"/>
            <a:ext cx="3400365" cy="4525963"/>
          </a:xfrm>
        </p:spPr>
      </p:pic>
      <p:pic>
        <p:nvPicPr>
          <p:cNvPr id="8" name="Espace réservé du contenu 4" descr="Cédric vote séma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0678"/>
            <a:ext cx="4038600" cy="30250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 descr="cédric mission défen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50678"/>
            <a:ext cx="4038600" cy="3025006"/>
          </a:xfrm>
        </p:spPr>
      </p:pic>
      <p:pic>
        <p:nvPicPr>
          <p:cNvPr id="6" name="Espace réservé du contenu 5" descr="Cédric programme défen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8566"/>
            <a:ext cx="4038600" cy="30092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république romaine</a:t>
            </a:r>
          </a:p>
          <a:p>
            <a:pPr lvl="1"/>
            <a:r>
              <a:rPr lang="fr-FR" dirty="0" smtClean="0"/>
              <a:t>Plutôt une oligarchie : le pouvoir réservé aux patriciens</a:t>
            </a:r>
          </a:p>
          <a:p>
            <a:pPr lvl="1"/>
            <a:r>
              <a:rPr lang="fr-FR" dirty="0" smtClean="0"/>
              <a:t>À l’échelle d’une ville puis d’un pays et enfin d’un empire</a:t>
            </a:r>
          </a:p>
          <a:p>
            <a:pPr lvl="1"/>
            <a:r>
              <a:rPr lang="fr-FR" dirty="0" smtClean="0"/>
              <a:t>À l’origine de notre république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Vème République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89</Words>
  <Application>Microsoft Office PowerPoint</Application>
  <PresentationFormat>Affichage à l'écran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La république </vt:lpstr>
      <vt:lpstr>Être citoyen</vt:lpstr>
      <vt:lpstr>Être élu</vt:lpstr>
      <vt:lpstr>Le Sénat</vt:lpstr>
      <vt:lpstr>Diapositive 5</vt:lpstr>
      <vt:lpstr>Les sénateurs</vt:lpstr>
      <vt:lpstr>Les missions</vt:lpstr>
      <vt:lpstr>Diapositive 8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république</dc:title>
  <dc:creator>Estelle</dc:creator>
  <cp:lastModifiedBy>Estelle</cp:lastModifiedBy>
  <cp:revision>4</cp:revision>
  <dcterms:created xsi:type="dcterms:W3CDTF">2016-12-04T19:39:42Z</dcterms:created>
  <dcterms:modified xsi:type="dcterms:W3CDTF">2016-12-04T20:50:23Z</dcterms:modified>
</cp:coreProperties>
</file>